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84" r:id="rId3"/>
    <p:sldMasterId id="2147483696" r:id="rId4"/>
    <p:sldMasterId id="2147483708" r:id="rId5"/>
    <p:sldMasterId id="2147483720" r:id="rId6"/>
  </p:sldMasterIdLst>
  <p:notesMasterIdLst>
    <p:notesMasterId r:id="rId31"/>
  </p:notesMasterIdLst>
  <p:sldIdLst>
    <p:sldId id="257" r:id="rId7"/>
    <p:sldId id="259" r:id="rId8"/>
    <p:sldId id="265" r:id="rId9"/>
    <p:sldId id="266" r:id="rId10"/>
    <p:sldId id="277" r:id="rId11"/>
    <p:sldId id="289" r:id="rId12"/>
    <p:sldId id="290" r:id="rId13"/>
    <p:sldId id="278" r:id="rId14"/>
    <p:sldId id="267" r:id="rId15"/>
    <p:sldId id="279" r:id="rId16"/>
    <p:sldId id="276" r:id="rId17"/>
    <p:sldId id="284" r:id="rId18"/>
    <p:sldId id="285" r:id="rId19"/>
    <p:sldId id="286" r:id="rId20"/>
    <p:sldId id="282" r:id="rId21"/>
    <p:sldId id="283" r:id="rId22"/>
    <p:sldId id="280" r:id="rId23"/>
    <p:sldId id="272" r:id="rId24"/>
    <p:sldId id="281" r:id="rId25"/>
    <p:sldId id="263" r:id="rId26"/>
    <p:sldId id="291" r:id="rId27"/>
    <p:sldId id="292" r:id="rId28"/>
    <p:sldId id="264" r:id="rId29"/>
    <p:sldId id="268" r:id="rId3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89" autoAdjust="0"/>
    <p:restoredTop sz="92175" autoAdjust="0"/>
  </p:normalViewPr>
  <p:slideViewPr>
    <p:cSldViewPr>
      <p:cViewPr varScale="1">
        <p:scale>
          <a:sx n="80" d="100"/>
          <a:sy n="80" d="100"/>
        </p:scale>
        <p:origin x="1637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tableStyles" Target="tableStyles.xml"/><Relationship Id="rId8" Type="http://schemas.openxmlformats.org/officeDocument/2006/relationships/slide" Target="slides/slide2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png>
</file>

<file path=ppt/media/image21.jp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42C5BA-7D07-4347-9319-12017CE49983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753824-7B23-4FE9-9C12-FC587CBD5B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3750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Picture</a:t>
            </a:r>
            <a:r>
              <a:rPr lang="en-US" altLang="zh-TW" baseline="0" dirty="0" smtClean="0"/>
              <a:t> of material : 1. Uno board -&gt; Nano board  2. Display large -&gt; small  3. A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ccelerometer v1</a:t>
            </a:r>
            <a:r>
              <a:rPr lang="en-US" altLang="zh-TW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-&gt; v2  4. Bluetooth off board -&gt; on bard</a:t>
            </a: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753824-7B23-4FE9-9C12-FC587CBD5B8F}" type="slidenum">
              <a:rPr lang="zh-TW" altLang="en-US" smtClean="0">
                <a:solidFill>
                  <a:prstClr val="black"/>
                </a:solidFill>
              </a:rPr>
              <a:pPr/>
              <a:t>6</a:t>
            </a:fld>
            <a:endParaRPr lang="zh-TW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885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753824-7B23-4FE9-9C12-FC587CBD5B8F}" type="slidenum">
              <a:rPr lang="zh-TW" altLang="en-US" smtClean="0">
                <a:solidFill>
                  <a:prstClr val="black"/>
                </a:solidFill>
              </a:rPr>
              <a:pPr/>
              <a:t>7</a:t>
            </a:fld>
            <a:endParaRPr lang="zh-TW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885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753824-7B23-4FE9-9C12-FC587CBD5B8F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4122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2953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977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2618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59ACADB6-E8A2-467E-9BFC-68E07571B1AB}" type="datetimeFigureOut">
              <a:rPr lang="zh-TW" altLang="en-US" smtClean="0">
                <a:solidFill>
                  <a:srgbClr val="575F6D"/>
                </a:solidFill>
              </a:rPr>
              <a:pPr/>
              <a:t>2019/12/30</a:t>
            </a:fld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4" name="矩形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直線接點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" name="直線接點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" name="直線接點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5" name="直線接點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2" name="直線接點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7" name="矩形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1" name="橢圓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橢圓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4" name="橢圓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6" name="橢圓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5" name="橢圓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2550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59ACADB6-E8A2-467E-9BFC-68E07571B1AB}" type="datetimeFigureOut">
              <a:rPr lang="zh-TW" altLang="en-US" smtClean="0">
                <a:solidFill>
                  <a:srgbClr val="575F6D"/>
                </a:solidFill>
              </a:rPr>
              <a:pPr/>
              <a:t>2019/12/30</a:t>
            </a:fld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頁尾版面配置區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zh-TW" altLang="en-US">
              <a:solidFill>
                <a:srgbClr val="575F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808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59ACADB6-E8A2-467E-9BFC-68E07571B1AB}" type="datetimeFigureOut">
              <a:rPr lang="zh-TW" altLang="en-US" smtClean="0">
                <a:solidFill>
                  <a:srgbClr val="FFF39D"/>
                </a:solidFill>
              </a:rPr>
              <a:pPr/>
              <a:t>2019/12/30</a:t>
            </a:fld>
            <a:endParaRPr lang="zh-TW" altLang="en-US">
              <a:solidFill>
                <a:srgbClr val="FFF39D"/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zh-TW" altLang="en-US">
              <a:solidFill>
                <a:srgbClr val="FFF39D"/>
              </a:solidFill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3" name="直線接點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4" name="直線接點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直線接點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7" name="直線接點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9" name="橢圓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0" name="橢圓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1" name="橢圓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2" name="橢圓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橢圓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6" name="直線接點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055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CADB6-E8A2-467E-9BFC-68E07571B1AB}" type="datetimeFigureOut">
              <a:rPr lang="zh-TW" altLang="en-US" smtClean="0">
                <a:solidFill>
                  <a:srgbClr val="575F6D"/>
                </a:solidFill>
              </a:rPr>
              <a:pPr/>
              <a:t>2019/12/30</a:t>
            </a:fld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921756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CADB6-E8A2-467E-9BFC-68E07571B1AB}" type="datetimeFigureOut">
              <a:rPr lang="zh-TW" altLang="en-US" smtClean="0">
                <a:solidFill>
                  <a:srgbClr val="575F6D"/>
                </a:solidFill>
              </a:rPr>
              <a:pPr/>
              <a:t>2019/12/30</a:t>
            </a:fld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2" name="文字版面配置區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14" name="文字版面配置區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9123272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6" name="日期版面配置區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59ACADB6-E8A2-467E-9BFC-68E07571B1AB}" type="datetimeFigureOut">
              <a:rPr lang="zh-TW" altLang="en-US" smtClean="0">
                <a:solidFill>
                  <a:srgbClr val="575F6D"/>
                </a:solidFill>
              </a:rPr>
              <a:pPr/>
              <a:t>2019/12/30</a:t>
            </a:fld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TW" altLang="en-US">
              <a:solidFill>
                <a:srgbClr val="575F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387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CADB6-E8A2-467E-9BFC-68E07571B1AB}" type="datetimeFigureOut">
              <a:rPr lang="zh-TW" altLang="en-US" smtClean="0">
                <a:solidFill>
                  <a:srgbClr val="575F6D"/>
                </a:solidFill>
              </a:rPr>
              <a:pPr/>
              <a:t>2019/12/30</a:t>
            </a:fld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66474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線接點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8" name="直線接點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直線接點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直線接點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3" name="直線接點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" name="橢圓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8" name="內容版面配置區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21" name="日期版面配置區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59ACADB6-E8A2-467E-9BFC-68E07571B1AB}" type="datetimeFigureOut">
              <a:rPr lang="zh-TW" altLang="en-US" smtClean="0">
                <a:solidFill>
                  <a:srgbClr val="575F6D"/>
                </a:solidFill>
              </a:rPr>
              <a:pPr/>
              <a:t>2019/12/30</a:t>
            </a:fld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22" name="投影片編號版面配置區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23" name="頁尾版面配置區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zh-TW" altLang="en-US">
              <a:solidFill>
                <a:srgbClr val="575F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77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67998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直線接點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" name="橢圓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10" name="直線接點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直線接點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直線接點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" name="直線接點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7" name="日期版面配置區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59ACADB6-E8A2-467E-9BFC-68E07571B1AB}" type="datetimeFigureOut">
              <a:rPr lang="zh-TW" altLang="en-US" smtClean="0">
                <a:solidFill>
                  <a:srgbClr val="575F6D"/>
                </a:solidFill>
              </a:rPr>
              <a:pPr/>
              <a:t>2019/12/30</a:t>
            </a:fld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18" name="投影片編號版面配置區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21" name="頁尾版面配置區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TW" altLang="en-US">
              <a:solidFill>
                <a:srgbClr val="575F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9356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CADB6-E8A2-467E-9BFC-68E07571B1AB}" type="datetimeFigureOut">
              <a:rPr lang="zh-TW" altLang="en-US" smtClean="0">
                <a:solidFill>
                  <a:srgbClr val="575F6D"/>
                </a:solidFill>
              </a:rPr>
              <a:pPr/>
              <a:t>2019/12/30</a:t>
            </a:fld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68988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CADB6-E8A2-467E-9BFC-68E07571B1AB}" type="datetimeFigureOut">
              <a:rPr lang="zh-TW" altLang="en-US" smtClean="0">
                <a:solidFill>
                  <a:srgbClr val="575F6D"/>
                </a:solidFill>
              </a:rPr>
              <a:pPr/>
              <a:t>2019/12/30</a:t>
            </a:fld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16667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7761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657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4057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8827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0020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82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83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01169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0350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8587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04181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1269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84534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74794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74735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30013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79558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453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363535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374761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95297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250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97349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48410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01077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885262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72066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649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744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052498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48591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93648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22135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99006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45914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57414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1011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2463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60961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17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195645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77258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48915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35844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31231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31946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463913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4906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7862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3588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8739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4AD3D-A0CE-42B6-A2DD-EA332FB83D5C}" type="datetimeFigureOut">
              <a:rPr lang="zh-TW" altLang="en-US" smtClean="0"/>
              <a:t>2019/12/30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6D7CD-F62F-4A4A-86A1-758F4E3F65F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0716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59ACADB6-E8A2-467E-9BFC-68E07571B1AB}" type="datetimeFigureOut">
              <a:rPr lang="zh-TW" altLang="en-US" smtClean="0">
                <a:solidFill>
                  <a:srgbClr val="575F6D"/>
                </a:solidFill>
              </a:rPr>
              <a:pPr/>
              <a:t>2019/12/30</a:t>
            </a:fld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zh-TW" altLang="en-US">
              <a:solidFill>
                <a:srgbClr val="575F6D"/>
              </a:solidFill>
            </a:endParaRPr>
          </a:p>
        </p:txBody>
      </p:sp>
      <p:sp>
        <p:nvSpPr>
          <p:cNvPr id="7" name="直線接點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直線接點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直線接點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橢圓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60C7DD3F-CDDD-4178-89FA-43231FBFC4A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8311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4AD3D-A0CE-42B6-A2DD-EA332FB83D5C}" type="datetimeFigureOut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6D7CD-F62F-4A4A-86A1-758F4E3F65F2}" type="slidenum">
              <a:rPr lang="zh-TW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533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546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119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4AD3D-A0CE-42B6-A2DD-EA332FB83D5C}" type="datetimeFigureOut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2019/12/30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6D7CD-F62F-4A4A-86A1-758F4E3F65F2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36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3568" y="1988840"/>
            <a:ext cx="7772400" cy="1470025"/>
          </a:xfrm>
        </p:spPr>
        <p:txBody>
          <a:bodyPr>
            <a:no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Multi-function bluetooth pedometer based on 9-axis sensor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789040"/>
            <a:ext cx="6400800" cy="1849760"/>
          </a:xfrm>
        </p:spPr>
        <p:txBody>
          <a:bodyPr>
            <a:normAutofit lnSpcReduction="10000"/>
          </a:bodyPr>
          <a:lstStyle/>
          <a:p>
            <a:r>
              <a:rPr lang="en-US" altLang="zh-TW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5</a:t>
            </a:r>
          </a:p>
          <a:p>
            <a:r>
              <a:rPr lang="en-US" altLang="zh-TW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105061254</a:t>
            </a:r>
            <a:r>
              <a:rPr lang="zh-TW" altLang="en-US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TW" altLang="en-US" sz="36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林士平</a:t>
            </a:r>
            <a:endParaRPr lang="en-US" altLang="zh-TW" sz="36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105061222</a:t>
            </a:r>
            <a:r>
              <a:rPr lang="zh-TW" altLang="en-US" sz="3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TW" altLang="en-US" sz="36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黃楠峻</a:t>
            </a:r>
            <a:endParaRPr lang="zh-TW" altLang="en-US" sz="3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228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2492896"/>
            <a:ext cx="8229600" cy="381642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6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Processing </a:t>
            </a:r>
          </a:p>
          <a:p>
            <a:pPr marL="0" indent="0" algn="ctr">
              <a:buNone/>
            </a:pPr>
            <a:r>
              <a:rPr lang="en-US" altLang="zh-TW" sz="6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Matlab</a:t>
            </a:r>
            <a:endParaRPr lang="en-US" altLang="zh-TW" sz="6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1925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Matlab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003232" cy="4968552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Signal Processing</a:t>
            </a: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signal from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accelerometer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1. Use one-axis or 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three-axis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acceleration signal (Sum of 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absolute value / Root of sum square value)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2. Filter signal of acceleration through different window</a:t>
            </a:r>
          </a:p>
          <a:p>
            <a:pPr marL="0" indent="0" algn="just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function </a:t>
            </a:r>
          </a:p>
          <a:p>
            <a:pPr marL="0" indent="0" algn="just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3. Find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peak of the step</a:t>
            </a: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3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68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Matlab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003232" cy="4968552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Sum of absolute value vs. Root of sum square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TW" sz="3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76" y="2492896"/>
            <a:ext cx="4267200" cy="32004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400" y="2492896"/>
            <a:ext cx="42672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Matlab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003232" cy="4968552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Triangular window vs. Moving average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TW" sz="3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18" y="2492896"/>
            <a:ext cx="4267200" cy="32004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348" y="2492896"/>
            <a:ext cx="42672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49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Matlab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147248" cy="4968552"/>
          </a:xfrm>
        </p:spPr>
        <p:txBody>
          <a:bodyPr>
            <a:normAutofit/>
          </a:bodyPr>
          <a:lstStyle/>
          <a:p>
            <a:r>
              <a:rPr lang="en-US" altLang="zh-TW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to find step</a:t>
            </a:r>
          </a:p>
          <a:p>
            <a:pPr marL="0" indent="0">
              <a:buNone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1. Buffer to store 2N+1 values: </a:t>
            </a: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 N difference between </a:t>
            </a:r>
          </a:p>
          <a:p>
            <a:pPr marL="0" indent="0">
              <a:buNone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two neighboring value &lt;0 and N difference between</a:t>
            </a:r>
          </a:p>
          <a:p>
            <a:pPr marL="0" indent="0" algn="just">
              <a:buNone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two neighboring value &gt;=0, then N+1th value is local </a:t>
            </a:r>
          </a:p>
          <a:p>
            <a:pPr marL="0" indent="0" algn="just">
              <a:buNone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maximum (peak) or minimum (valley).</a:t>
            </a:r>
          </a:p>
          <a:p>
            <a:pPr marL="0" indent="0">
              <a:buNone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2. Peak-valley &gt; threshold value </a:t>
            </a:r>
            <a:r>
              <a:rPr lang="en-US" altLang="zh-TW" sz="2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(dynamic)</a:t>
            </a:r>
          </a:p>
          <a:p>
            <a:pPr marL="0" indent="0">
              <a:buNone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zh-TW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Interval between pairs of peak/valley needs to between</a:t>
            </a:r>
          </a:p>
          <a:p>
            <a:pPr marL="0" indent="0">
              <a:buNone/>
            </a:pPr>
            <a:r>
              <a:rPr lang="en-US" altLang="zh-TW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0.2~2 (Hz)</a:t>
            </a:r>
          </a:p>
          <a:p>
            <a:pPr marL="0" indent="0">
              <a:buNone/>
            </a:pPr>
            <a:r>
              <a:rPr lang="en-US" altLang="zh-TW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  <a:p>
            <a:pPr marL="0" indent="0">
              <a:buNone/>
            </a:pPr>
            <a:endParaRPr lang="en-US" altLang="zh-TW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12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Matlab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003232" cy="4968552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of walk and run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TW" sz="3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281560"/>
            <a:ext cx="4464496" cy="334837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2281560"/>
            <a:ext cx="4480560" cy="336042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727684" y="5723964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Walk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912180" y="5723963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Run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421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Matlab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003232" cy="4968552"/>
          </a:xfrm>
        </p:spPr>
        <p:txBody>
          <a:bodyPr>
            <a:normAutofit/>
          </a:bodyPr>
          <a:lstStyle/>
          <a:p>
            <a:r>
              <a:rPr lang="en-US" altLang="zh-TW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 of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downstairs and upstairs</a:t>
            </a:r>
            <a:endParaRPr lang="en-US" altLang="zh-TW" sz="3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493658" y="5723964"/>
            <a:ext cx="1692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Downstairs</a:t>
            </a:r>
            <a:endParaRPr lang="zh-TW" altLang="en-US" sz="2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912180" y="5723964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Upstairs</a:t>
            </a:r>
            <a:endParaRPr lang="zh-TW" altLang="en-US" sz="2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72" y="2281560"/>
            <a:ext cx="4480560" cy="336042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2281560"/>
            <a:ext cx="4480560" cy="336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351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2492896"/>
            <a:ext cx="8229600" cy="381642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6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and </a:t>
            </a:r>
          </a:p>
          <a:p>
            <a:pPr marL="0" indent="0" algn="ctr">
              <a:buNone/>
            </a:pPr>
            <a:r>
              <a:rPr lang="en-US" altLang="zh-TW" sz="6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  <a:endParaRPr lang="en-US" altLang="zh-TW" sz="6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4926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Block diagram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340768"/>
            <a:ext cx="8003232" cy="5256584"/>
          </a:xfrm>
        </p:spPr>
        <p:txBody>
          <a:bodyPr>
            <a:normAutofit/>
          </a:bodyPr>
          <a:lstStyle/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endParaRPr lang="en-US" altLang="zh-TW" sz="3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732215" y="1372566"/>
            <a:ext cx="3024336" cy="648000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452295" y="1496511"/>
            <a:ext cx="1584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 data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733961" y="2322617"/>
            <a:ext cx="3024336" cy="648000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002245" y="2446562"/>
            <a:ext cx="2484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Sum of absolute value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732215" y="3279808"/>
            <a:ext cx="3024336" cy="648000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3056251" y="3403753"/>
            <a:ext cx="2376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Triangular window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732215" y="4242885"/>
            <a:ext cx="3024336" cy="648000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3002245" y="4366830"/>
            <a:ext cx="2484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Difference filter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732215" y="5177185"/>
            <a:ext cx="3024336" cy="648000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3056251" y="5301130"/>
            <a:ext cx="2376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 peak and valley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734228" y="6142546"/>
            <a:ext cx="3024336" cy="648072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3022260" y="6138480"/>
            <a:ext cx="2484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Peak-valley&gt;threshold &amp;&amp; in time window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直線單箭頭接點 20"/>
          <p:cNvCxnSpPr>
            <a:stCxn id="4" idx="2"/>
            <a:endCxn id="7" idx="0"/>
          </p:cNvCxnSpPr>
          <p:nvPr/>
        </p:nvCxnSpPr>
        <p:spPr>
          <a:xfrm>
            <a:off x="4244383" y="2020566"/>
            <a:ext cx="1746" cy="302051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/>
          <p:nvPr/>
        </p:nvCxnSpPr>
        <p:spPr>
          <a:xfrm>
            <a:off x="4242637" y="2972919"/>
            <a:ext cx="1746" cy="302051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/>
          <p:cNvCxnSpPr/>
          <p:nvPr/>
        </p:nvCxnSpPr>
        <p:spPr>
          <a:xfrm>
            <a:off x="4230061" y="3927808"/>
            <a:ext cx="1746" cy="302051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/>
          <p:nvPr/>
        </p:nvCxnSpPr>
        <p:spPr>
          <a:xfrm>
            <a:off x="4217485" y="4875134"/>
            <a:ext cx="1746" cy="302051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/>
          <p:cNvCxnSpPr/>
          <p:nvPr/>
        </p:nvCxnSpPr>
        <p:spPr>
          <a:xfrm>
            <a:off x="4215739" y="5825185"/>
            <a:ext cx="1746" cy="302051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/>
          <p:nvPr/>
        </p:nvCxnSpPr>
        <p:spPr>
          <a:xfrm>
            <a:off x="5739176" y="6494169"/>
            <a:ext cx="1065072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/>
          <p:nvPr/>
        </p:nvCxnSpPr>
        <p:spPr>
          <a:xfrm>
            <a:off x="6234914" y="5502931"/>
            <a:ext cx="0" cy="791183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/>
          <p:cNvCxnSpPr/>
          <p:nvPr/>
        </p:nvCxnSpPr>
        <p:spPr>
          <a:xfrm flipH="1">
            <a:off x="5756552" y="5517716"/>
            <a:ext cx="478362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6787167" y="629411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2" name="直線接點 51"/>
          <p:cNvCxnSpPr/>
          <p:nvPr/>
        </p:nvCxnSpPr>
        <p:spPr>
          <a:xfrm flipH="1">
            <a:off x="5758564" y="6298731"/>
            <a:ext cx="48894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字方塊 53"/>
          <p:cNvSpPr txBox="1"/>
          <p:nvPr/>
        </p:nvSpPr>
        <p:spPr>
          <a:xfrm>
            <a:off x="5728641" y="5894004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文字方塊 54"/>
          <p:cNvSpPr txBox="1"/>
          <p:nvPr/>
        </p:nvSpPr>
        <p:spPr>
          <a:xfrm>
            <a:off x="5645920" y="6457890"/>
            <a:ext cx="6694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Yes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48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2492896"/>
            <a:ext cx="8229600" cy="381642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6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 Algorithm in Arduino</a:t>
            </a:r>
            <a:endParaRPr lang="en-US" altLang="zh-TW" sz="6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751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</a:p>
          <a:p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Current progress</a:t>
            </a:r>
          </a:p>
          <a:p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Final Goal</a:t>
            </a:r>
          </a:p>
        </p:txBody>
      </p:sp>
    </p:spTree>
    <p:extLst>
      <p:ext uri="{BB962C8B-B14F-4D97-AF65-F5344CB8AC3E}">
        <p14:creationId xmlns:p14="http://schemas.microsoft.com/office/powerpoint/2010/main" val="1314370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Progress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03232" cy="4709120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Video</a:t>
            </a:r>
          </a:p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  <p:pic>
        <p:nvPicPr>
          <p:cNvPr id="4" name="demo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3608" y="2276872"/>
            <a:ext cx="6768752" cy="389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1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95122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</a:t>
            </a:r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Difficulty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03232" cy="4709120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Difficulties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fake peaks &amp; fake valleys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89" y="2564904"/>
            <a:ext cx="7162453" cy="416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506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</a:t>
            </a:r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Difficulty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03232" cy="4709120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Possible strategy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1. using more appropriate filter to smooth the signals.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2. tuning sampling rate.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3. using new algorithm shown below :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3356992"/>
            <a:ext cx="71247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230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Goal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700808"/>
            <a:ext cx="7416824" cy="4125458"/>
          </a:xfrm>
        </p:spPr>
      </p:pic>
    </p:spTree>
    <p:extLst>
      <p:ext uri="{BB962C8B-B14F-4D97-AF65-F5344CB8AC3E}">
        <p14:creationId xmlns:p14="http://schemas.microsoft.com/office/powerpoint/2010/main" val="410236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420888"/>
            <a:ext cx="7772400" cy="1872208"/>
          </a:xfrm>
        </p:spPr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Thank you!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80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Goal: Design wearable pedometer device</a:t>
            </a:r>
          </a:p>
          <a:p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Function: Display step</a:t>
            </a:r>
          </a:p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Setting: Through cell phone by reset number of step </a:t>
            </a:r>
          </a:p>
          <a:p>
            <a:pPr marL="0" indent="0">
              <a:buNone/>
            </a:pP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59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4452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 Arduino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</a:p>
          <a:p>
            <a:pPr marL="0" indent="0">
              <a:buNone/>
            </a:pP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Collect Data from Arduino to Matlab</a:t>
            </a: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Signal Processing in Matlab</a:t>
            </a:r>
          </a:p>
          <a:p>
            <a:pPr marL="0" indent="0">
              <a:buNone/>
            </a:pP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Algorithm and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lock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iagram</a:t>
            </a:r>
          </a:p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 Implement Algorithm in Arduino</a:t>
            </a:r>
          </a:p>
          <a:p>
            <a:pPr marL="0" indent="0">
              <a:buNone/>
            </a:pP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72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2924944"/>
            <a:ext cx="8229600" cy="33843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6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  <a:r>
              <a:rPr lang="zh-TW" altLang="en-US" sz="6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6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endParaRPr lang="en-US" altLang="zh-TW" sz="6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2840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03232" cy="5069160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Material</a:t>
            </a: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  <p:pic>
        <p:nvPicPr>
          <p:cNvPr id="6" name="圖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4859064" y="2158106"/>
            <a:ext cx="2725995" cy="1929107"/>
          </a:xfrm>
          <a:prstGeom prst="rect">
            <a:avLst/>
          </a:prstGeom>
        </p:spPr>
      </p:pic>
      <p:pic>
        <p:nvPicPr>
          <p:cNvPr id="7" name="圖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1546933" y="4816438"/>
            <a:ext cx="2088963" cy="1609942"/>
          </a:xfrm>
          <a:prstGeom prst="rect">
            <a:avLst/>
          </a:prstGeom>
        </p:spPr>
      </p:pic>
      <p:pic>
        <p:nvPicPr>
          <p:cNvPr id="8" name="圖片 7"/>
          <p:cNvPicPr/>
          <p:nvPr/>
        </p:nvPicPr>
        <p:blipFill>
          <a:blip r:embed="rId5"/>
          <a:stretch>
            <a:fillRect/>
          </a:stretch>
        </p:blipFill>
        <p:spPr>
          <a:xfrm>
            <a:off x="5245315" y="4646336"/>
            <a:ext cx="1953491" cy="1845252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186" y="2013898"/>
            <a:ext cx="2510456" cy="251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76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circuit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003232" cy="5069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700808"/>
            <a:ext cx="7704856" cy="428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49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2492896"/>
            <a:ext cx="8229600" cy="381642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6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Collect Data from Arduino to Matlab</a:t>
            </a:r>
            <a:endParaRPr lang="en-US" altLang="zh-TW" sz="6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852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Collect Data</a:t>
            </a:r>
            <a:endParaRPr lang="zh-TW" altLang="en-US" sz="60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003232" cy="4968552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trategy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Obtain signal from accelerometer through ADC of Arduino</a:t>
            </a:r>
          </a:p>
          <a:p>
            <a:pPr marL="0" indent="0">
              <a:buNone/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board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(similar to Unit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1)</a:t>
            </a:r>
            <a:endParaRPr lang="en-US" altLang="zh-TW" sz="3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26" y="3212976"/>
            <a:ext cx="3563888" cy="2672916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12976"/>
            <a:ext cx="3563888" cy="2672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601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壁窗">
  <a:themeElements>
    <a:clrScheme name="壁窗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壁窗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壁窗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3_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4_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959</TotalTime>
  <Words>396</Words>
  <Application>Microsoft Office PowerPoint</Application>
  <PresentationFormat>如螢幕大小 (4:3)</PresentationFormat>
  <Paragraphs>109</Paragraphs>
  <Slides>24</Slides>
  <Notes>3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6</vt:i4>
      </vt:variant>
      <vt:variant>
        <vt:lpstr>投影片標題</vt:lpstr>
      </vt:variant>
      <vt:variant>
        <vt:i4>24</vt:i4>
      </vt:variant>
    </vt:vector>
  </HeadingPairs>
  <TitlesOfParts>
    <vt:vector size="38" baseType="lpstr">
      <vt:lpstr>新細明體</vt:lpstr>
      <vt:lpstr>標楷體</vt:lpstr>
      <vt:lpstr>Arial</vt:lpstr>
      <vt:lpstr>Calibri</vt:lpstr>
      <vt:lpstr>Century Schoolbook</vt:lpstr>
      <vt:lpstr>Times New Roman</vt:lpstr>
      <vt:lpstr>Wingdings</vt:lpstr>
      <vt:lpstr>Wingdings 2</vt:lpstr>
      <vt:lpstr>Office 佈景主題</vt:lpstr>
      <vt:lpstr>壁窗</vt:lpstr>
      <vt:lpstr>2_Office 佈景主題</vt:lpstr>
      <vt:lpstr>1_Office 佈景主題</vt:lpstr>
      <vt:lpstr>3_Office 佈景主題</vt:lpstr>
      <vt:lpstr>4_Office 佈景主題</vt:lpstr>
      <vt:lpstr>Multi-function bluetooth pedometer based on 9-axis sensor</vt:lpstr>
      <vt:lpstr>Outline</vt:lpstr>
      <vt:lpstr>Introduction</vt:lpstr>
      <vt:lpstr>Method</vt:lpstr>
      <vt:lpstr>PowerPoint 簡報</vt:lpstr>
      <vt:lpstr>Arduino</vt:lpstr>
      <vt:lpstr>Hardware circuit</vt:lpstr>
      <vt:lpstr>PowerPoint 簡報</vt:lpstr>
      <vt:lpstr>Collect Data</vt:lpstr>
      <vt:lpstr>PowerPoint 簡報</vt:lpstr>
      <vt:lpstr>Matlab</vt:lpstr>
      <vt:lpstr>Matlab</vt:lpstr>
      <vt:lpstr>Matlab</vt:lpstr>
      <vt:lpstr>Matlab</vt:lpstr>
      <vt:lpstr>Matlab</vt:lpstr>
      <vt:lpstr>Matlab</vt:lpstr>
      <vt:lpstr>PowerPoint 簡報</vt:lpstr>
      <vt:lpstr>Block diagram</vt:lpstr>
      <vt:lpstr>PowerPoint 簡報</vt:lpstr>
      <vt:lpstr>Current Progress</vt:lpstr>
      <vt:lpstr>Current Difficulty</vt:lpstr>
      <vt:lpstr>Current Difficulty</vt:lpstr>
      <vt:lpstr>Final Goal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jim</dc:creator>
  <cp:lastModifiedBy>士平 林</cp:lastModifiedBy>
  <cp:revision>64</cp:revision>
  <dcterms:created xsi:type="dcterms:W3CDTF">2019-12-28T05:48:13Z</dcterms:created>
  <dcterms:modified xsi:type="dcterms:W3CDTF">2019-12-30T08:39:24Z</dcterms:modified>
</cp:coreProperties>
</file>

<file path=docProps/thumbnail.jpeg>
</file>